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73" r:id="rId2"/>
    <p:sldId id="374" r:id="rId3"/>
    <p:sldId id="375" r:id="rId4"/>
    <p:sldId id="376" r:id="rId5"/>
    <p:sldId id="377" r:id="rId6"/>
    <p:sldId id="3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75803" autoAdjust="0"/>
  </p:normalViewPr>
  <p:slideViewPr>
    <p:cSldViewPr snapToGrid="0">
      <p:cViewPr varScale="1">
        <p:scale>
          <a:sx n="81" d="100"/>
          <a:sy n="81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93DB2-5EC3-4461-AE7D-5B7F9718B544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E7126-F2F0-4F86-A80D-CA50C2FD8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9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ACDB7-A52A-F42A-F9AC-A28328279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4DD134-0889-ECD5-78C8-B2106E99AB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9DB480-354B-89C8-A914-6F6BDB8E8A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If a 2-pound weight is located at point X and 4 pounds 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point Y, how much weight must be located at point Z 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order to balance the plank?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2 pounds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55AD2-DA14-531C-DD8B-170A859D61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91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74D9E-5114-5F2F-B6E5-359BFC910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AAF4CD-EE09-1267-8020-ACBCBDF12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B50D6C-3B54-1BBF-CFC6-0B82028087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If a 4-pound weight is located at point X and 5 pounds 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point Y, how much weight must be located at point Z 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order to balance the plank?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3.5 Pounds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5CF7B-B23B-1D26-0477-531264ACFA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492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BDAA3-68BD-E87E-CB97-6CD02498D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C82787-538A-270F-FC35-50972718F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6C4A8D-FBDC-9D13-C667-24C4686FE8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If a 4-pound weight is placed 75 inches right of the fulcrum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along with a 6-pound weight 25 inches to the right of the fulcrum,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what weight must be placed 50 inches left of the fulcrum to balance the plank?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9 Pounds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CE838-B2B2-CD57-13AF-0C2C093744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743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F8E1B-23AC-BD57-0094-473C6F95D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582326-7B6E-15FA-C5C1-187AA3C2BD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D3FB50-B009-63E3-CC7E-DA5153C602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If a 3-pound weight is placed 60 inches to the right of the fulcrum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along with a 10-pound weight 30 inches to the left of the fulcrum,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how much weight needs to be located 15 inches to the right of the fulcrum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to keep the plank balanced?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8 Pounds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1B7CE-B602-F6C9-3185-35E1FB095A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74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355E0-8825-40B7-CD3B-2887AD344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3AD403-D5F6-89C9-8E3F-FD5B64D679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B1F033-4A7E-774B-4412-FDD9F5D3E0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 4-pound weight is placed 50 inches to the left of the fulcrum,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with a 6-pound weight 25 inches to the left as well.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How far must a 10-pound weight be placed to the right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of the fulcrum to keep the plank balanced?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35 Inches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389E7-D117-C26B-A4B0-47FFCA628C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766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2D29A-8151-EB78-34A2-D0143E77E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7C0215-6D4E-6553-2617-6C97AE8EE4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08E456-F472-874A-D9EA-0D253A27E7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If a 3-pound weight is placed 150 inches to the right of the fulcrum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with a 6-pound weight 100 inches to the left,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how far should a 4-pound weight be placed to the right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of the fulcrum to keep the plank balanced?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Answer = 37.5 Inches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76B66-0EB8-5076-C8D0-EF7BD90089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243A4A-0AEF-405E-8BA3-958E105A71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26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8EAE-AED8-E885-EBE7-F8E7084D2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84959-9C5D-8827-B830-1BF8F645B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6570F-0261-E7EE-C052-F8771E10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D504-CB30-E408-3FE9-09FDA71D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A1615-9097-76D6-FD9C-CA6F75B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4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F027-BF5B-4BD9-337C-3DC9A591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B2626-F33B-9DE4-6666-512DC5FC9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BE66-298C-6A8B-154A-04864BA6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949C1-9EA2-D803-6F2F-99C696AC0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A2253-DC95-9806-BD1A-D632A094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6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5ED09D-A109-F137-0C2C-332E900B6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DB58D-4EC1-761B-478C-8F57C2F51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D474D-F6F2-1C6A-4D05-9B3FF5F5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1414F-EA95-5337-1653-0CE5E280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E907-3B42-A6D2-6BE4-94179D30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8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3987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068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E884-BFA2-08E7-FA51-4D0C49C3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FB39B-B1E9-0FFD-3FCF-1FA0EFF20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C4386-7F23-E0B5-A0E5-EDD1BFB1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1A818-8710-421B-D657-3BC69854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B8C53-2E30-7DB0-0EBA-C8597638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8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737F3-D407-997C-AAAD-E31B44984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9ACFA-B513-F8B8-14CC-DF7549335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EBC82-26D4-F9A7-F22C-BCA73454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1CC31-D98B-FED2-D5A9-FF344A31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49E49-8DF6-D7D2-275C-AD508942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0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002A-FB76-E9F0-2018-DAC6A752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2D3-560F-AA8C-7F37-A2E25A22C2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91F31-7E12-D45B-8902-A91857B23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44956-5707-3832-73C0-72466828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30EF3-E213-75F1-D7A5-2D8323FD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6D982-396B-6CCF-BE7B-BCB19A2C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6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AA2B-A3EA-2407-8C32-7E57D73D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939DC-FCB9-2434-C462-8946D5185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07FC3-AD07-E948-C8D9-3BD4B8F93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3AE15-E401-2E7C-BCAD-24282BAFA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B8FF5B-9254-91A1-3C6B-64CD21EC0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491BD-005F-C0B2-3F40-7EB45F24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CFD98C-A624-5532-8A38-983CE5E5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7424EF-CB97-9692-1A65-65B15BED2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4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92F7-B1ED-9017-7413-53619B21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B7F9A6-AE20-353E-FE37-AD101121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75826-446A-6A15-352C-1677BB3E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1C50C-E7B1-DA3C-54B5-0823F09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8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E9DA0E-34E4-993D-98E9-DF4DA56E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D5DEF-F6B3-3CD8-B765-1E8F90FE8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13128-6475-F0BE-0591-36368964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8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51A10-ED29-3E8E-D776-7A77D0A0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61E74-07FC-9718-CCE3-0992508FF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4178B-E772-52E9-FD0F-BEE171338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D05A3-7975-D41A-EE94-B887821FE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21357-8817-AF65-3F87-10123539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0BFA6-9142-E849-FAE4-BC709EEA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3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9434-8157-5311-BAD9-003E2EFF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50C7EB-D926-739D-3104-89C1308F7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601887-1229-6E54-7C3A-A046EDB11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10C17-43AA-8496-1CEE-19438B46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70E74-058A-2E98-E260-3F183A88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31024-9F4F-64C1-9853-ABC969A0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3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08E80-0996-9F11-CA06-47FE96006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024F9-B9EF-D37C-9B5E-244392ADD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47CAE-2E84-F8E2-BED3-3C00A550C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AB3E86-590E-453B-93E6-A60C66787727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CBEF3-0904-5F43-3C9D-7471945CA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A18CC-081F-A667-EDD0-FA80EF2B3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F8CE4-C00F-44C1-BFCF-C0B97DCC4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3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AFF748-54C0-E766-6059-764BAA625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11DAB0E2-45A1-008D-42E4-A6F9B89E2F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6817996-DAB7-BA16-1537-93B08B197E00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D8A5E3C7-9B41-F319-EE6B-F003CE21C9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DC8F54E-6610-BE43-D90E-6ECE4AE1C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4B7CD50-69FA-5700-E70D-456BAF8713B2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108CCE-F3AB-43AD-3C7F-CB1E0564F07A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3F68DC-E5DF-2F2A-136D-816792887012}"/>
              </a:ext>
            </a:extLst>
          </p:cNvPr>
          <p:cNvSpPr/>
          <p:nvPr/>
        </p:nvSpPr>
        <p:spPr>
          <a:xfrm>
            <a:off x="923499" y="4285397"/>
            <a:ext cx="10345003" cy="150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6C07160-0B76-C618-FB81-3D20EEE21928}"/>
              </a:ext>
            </a:extLst>
          </p:cNvPr>
          <p:cNvSpPr/>
          <p:nvPr/>
        </p:nvSpPr>
        <p:spPr>
          <a:xfrm>
            <a:off x="3282645" y="4435522"/>
            <a:ext cx="1337481" cy="115300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5953BF-483E-AFA7-7F7B-2DF0250FE119}"/>
              </a:ext>
            </a:extLst>
          </p:cNvPr>
          <p:cNvSpPr/>
          <p:nvPr/>
        </p:nvSpPr>
        <p:spPr>
          <a:xfrm>
            <a:off x="923498" y="3289111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C58A53-49A0-77DD-C659-51DD24B66D74}"/>
              </a:ext>
            </a:extLst>
          </p:cNvPr>
          <p:cNvSpPr/>
          <p:nvPr/>
        </p:nvSpPr>
        <p:spPr>
          <a:xfrm>
            <a:off x="2119915" y="3041273"/>
            <a:ext cx="1244124" cy="1244124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DFABFE-B557-8FB9-F185-1BB8B5D59502}"/>
              </a:ext>
            </a:extLst>
          </p:cNvPr>
          <p:cNvSpPr/>
          <p:nvPr/>
        </p:nvSpPr>
        <p:spPr>
          <a:xfrm>
            <a:off x="10272215" y="3316406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61FA6137-15BC-6A3C-58DB-5FE00023BA5A}"/>
              </a:ext>
            </a:extLst>
          </p:cNvPr>
          <p:cNvSpPr/>
          <p:nvPr/>
        </p:nvSpPr>
        <p:spPr>
          <a:xfrm>
            <a:off x="1326106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9EB1914A-0246-B97A-4638-688DAC812D53}"/>
              </a:ext>
            </a:extLst>
          </p:cNvPr>
          <p:cNvSpPr/>
          <p:nvPr/>
        </p:nvSpPr>
        <p:spPr>
          <a:xfrm>
            <a:off x="264135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063B664-06F2-41D5-D5FD-4D454E5C9DB0}"/>
              </a:ext>
            </a:extLst>
          </p:cNvPr>
          <p:cNvSpPr/>
          <p:nvPr/>
        </p:nvSpPr>
        <p:spPr>
          <a:xfrm>
            <a:off x="1067482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27B06AF-441D-142B-75BA-E2EEDEA89DF3}"/>
              </a:ext>
            </a:extLst>
          </p:cNvPr>
          <p:cNvGrpSpPr/>
          <p:nvPr/>
        </p:nvGrpSpPr>
        <p:grpSpPr>
          <a:xfrm>
            <a:off x="1252363" y="1916357"/>
            <a:ext cx="9702858" cy="2432077"/>
            <a:chOff x="1252363" y="1916357"/>
            <a:chExt cx="9702858" cy="243207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6AA5BA2-7B4B-0FE2-23AB-4B64379C9B81}"/>
                </a:ext>
              </a:extLst>
            </p:cNvPr>
            <p:cNvSpPr txBox="1"/>
            <p:nvPr/>
          </p:nvSpPr>
          <p:spPr>
            <a:xfrm rot="5400000">
              <a:off x="2735347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03DE397-D6DA-EE5B-E4ED-10DC04689101}"/>
                </a:ext>
              </a:extLst>
            </p:cNvPr>
            <p:cNvSpPr txBox="1"/>
            <p:nvPr/>
          </p:nvSpPr>
          <p:spPr>
            <a:xfrm rot="5400000">
              <a:off x="1737255" y="3161093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9F28BC-D1C6-A60C-2409-E46D5BA18F2C}"/>
                </a:ext>
              </a:extLst>
            </p:cNvPr>
            <p:cNvSpPr txBox="1"/>
            <p:nvPr/>
          </p:nvSpPr>
          <p:spPr>
            <a:xfrm rot="5400000">
              <a:off x="205601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C77497F-A39D-B3D5-15CA-68D99DB0E32D}"/>
                </a:ext>
              </a:extLst>
            </p:cNvPr>
            <p:cNvSpPr txBox="1"/>
            <p:nvPr/>
          </p:nvSpPr>
          <p:spPr>
            <a:xfrm rot="5400000">
              <a:off x="9569905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17F74404-306E-A716-110F-926F4B314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04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00774B13-F669-29CF-3B03-2759A0E6C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753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E68E76E6-28A2-668C-3BFC-EED2A5AA7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222" y="3787254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341753C-DE0F-A168-4FB6-562555021ABD}"/>
              </a:ext>
            </a:extLst>
          </p:cNvPr>
          <p:cNvSpPr txBox="1"/>
          <p:nvPr/>
        </p:nvSpPr>
        <p:spPr>
          <a:xfrm>
            <a:off x="1160189" y="3186417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974619-319D-1A18-7A82-E3C8D34E3F51}"/>
              </a:ext>
            </a:extLst>
          </p:cNvPr>
          <p:cNvSpPr txBox="1"/>
          <p:nvPr/>
        </p:nvSpPr>
        <p:spPr>
          <a:xfrm>
            <a:off x="10508905" y="3228665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69920F-FEBE-4420-D8DA-3AA216DDF8E1}"/>
              </a:ext>
            </a:extLst>
          </p:cNvPr>
          <p:cNvSpPr txBox="1"/>
          <p:nvPr/>
        </p:nvSpPr>
        <p:spPr>
          <a:xfrm>
            <a:off x="2445664" y="3072229"/>
            <a:ext cx="58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55FE09-6B1C-49F5-3118-5DB4D1AE6D28}"/>
              </a:ext>
            </a:extLst>
          </p:cNvPr>
          <p:cNvSpPr txBox="1"/>
          <p:nvPr/>
        </p:nvSpPr>
        <p:spPr>
          <a:xfrm>
            <a:off x="3479076" y="1621671"/>
            <a:ext cx="944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DATUM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B1D4D69D-167A-6C68-39E6-88C16240A6C9}"/>
              </a:ext>
            </a:extLst>
          </p:cNvPr>
          <p:cNvSpPr/>
          <p:nvPr/>
        </p:nvSpPr>
        <p:spPr>
          <a:xfrm>
            <a:off x="1421639" y="1928330"/>
            <a:ext cx="2491142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1D34E753-84A1-AA98-2476-30AB1F678F35}"/>
              </a:ext>
            </a:extLst>
          </p:cNvPr>
          <p:cNvSpPr/>
          <p:nvPr/>
        </p:nvSpPr>
        <p:spPr>
          <a:xfrm>
            <a:off x="3969225" y="1928330"/>
            <a:ext cx="6801136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A206EF22-4E79-E674-5177-431C67B669A2}"/>
              </a:ext>
            </a:extLst>
          </p:cNvPr>
          <p:cNvSpPr/>
          <p:nvPr/>
        </p:nvSpPr>
        <p:spPr>
          <a:xfrm>
            <a:off x="2754161" y="2466327"/>
            <a:ext cx="1158620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821B23-EE7B-4914-78C9-3AD1594C3D0D}"/>
              </a:ext>
            </a:extLst>
          </p:cNvPr>
          <p:cNvSpPr txBox="1"/>
          <p:nvPr/>
        </p:nvSpPr>
        <p:spPr>
          <a:xfrm>
            <a:off x="2350523" y="1976172"/>
            <a:ext cx="671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50”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DC01DFE-40FE-E67D-7EA2-7FF54F02ACD1}"/>
              </a:ext>
            </a:extLst>
          </p:cNvPr>
          <p:cNvSpPr txBox="1"/>
          <p:nvPr/>
        </p:nvSpPr>
        <p:spPr>
          <a:xfrm>
            <a:off x="3013926" y="2514839"/>
            <a:ext cx="644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25”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F404361-F74D-3479-9F40-330E10B7D7C9}"/>
              </a:ext>
            </a:extLst>
          </p:cNvPr>
          <p:cNvSpPr txBox="1"/>
          <p:nvPr/>
        </p:nvSpPr>
        <p:spPr>
          <a:xfrm>
            <a:off x="6965348" y="1977281"/>
            <a:ext cx="806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100”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693D8E5-ED36-ECEE-B4C5-C848BC7ECB2A}"/>
              </a:ext>
            </a:extLst>
          </p:cNvPr>
          <p:cNvSpPr txBox="1"/>
          <p:nvPr/>
        </p:nvSpPr>
        <p:spPr>
          <a:xfrm>
            <a:off x="3299569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32057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207ACF-2D58-AD34-AE97-846FF07D0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0D76E47B-97BA-0512-979C-CB331524A2D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64140A1-0818-79F5-591F-C53A20B70A9B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3ED61675-D84F-CD82-781D-086310109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B2A76E8-1D11-BDC0-DD12-8431CD570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C15D4F0-3F41-3A8E-D06B-9FD59B71A578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F6B8AE-3C7B-2C61-5197-EBAB865526A4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4F12F4-664E-8FA3-99D3-9F0173F4346D}"/>
              </a:ext>
            </a:extLst>
          </p:cNvPr>
          <p:cNvSpPr/>
          <p:nvPr/>
        </p:nvSpPr>
        <p:spPr>
          <a:xfrm>
            <a:off x="923499" y="4285397"/>
            <a:ext cx="10345003" cy="150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41CDFB57-7EB9-268B-E352-AD31C9A42F9D}"/>
              </a:ext>
            </a:extLst>
          </p:cNvPr>
          <p:cNvSpPr/>
          <p:nvPr/>
        </p:nvSpPr>
        <p:spPr>
          <a:xfrm>
            <a:off x="3282645" y="4435522"/>
            <a:ext cx="1337481" cy="115300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B5EAE5-D8BF-B756-61D9-71A8EFEC6BB7}"/>
              </a:ext>
            </a:extLst>
          </p:cNvPr>
          <p:cNvSpPr/>
          <p:nvPr/>
        </p:nvSpPr>
        <p:spPr>
          <a:xfrm>
            <a:off x="923498" y="3289111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CA9CDA-29A0-1628-6ECA-BC481EF26F1D}"/>
              </a:ext>
            </a:extLst>
          </p:cNvPr>
          <p:cNvSpPr/>
          <p:nvPr/>
        </p:nvSpPr>
        <p:spPr>
          <a:xfrm>
            <a:off x="2119915" y="3041273"/>
            <a:ext cx="1244124" cy="1244124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30DE80-0340-17D6-CD94-A4F5C29E0FE8}"/>
              </a:ext>
            </a:extLst>
          </p:cNvPr>
          <p:cNvSpPr/>
          <p:nvPr/>
        </p:nvSpPr>
        <p:spPr>
          <a:xfrm>
            <a:off x="10272215" y="3316406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4AE20515-3D5C-273E-1C4E-D06CC69010E7}"/>
              </a:ext>
            </a:extLst>
          </p:cNvPr>
          <p:cNvSpPr/>
          <p:nvPr/>
        </p:nvSpPr>
        <p:spPr>
          <a:xfrm>
            <a:off x="1326106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46588BD2-0413-0AA3-AC33-BBD80C5567A2}"/>
              </a:ext>
            </a:extLst>
          </p:cNvPr>
          <p:cNvSpPr/>
          <p:nvPr/>
        </p:nvSpPr>
        <p:spPr>
          <a:xfrm>
            <a:off x="264135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8F50AB2C-B052-81EA-0AF5-917252F2AD11}"/>
              </a:ext>
            </a:extLst>
          </p:cNvPr>
          <p:cNvSpPr/>
          <p:nvPr/>
        </p:nvSpPr>
        <p:spPr>
          <a:xfrm>
            <a:off x="1067482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2C1D969-752F-7628-EF13-4602F3CD99F9}"/>
              </a:ext>
            </a:extLst>
          </p:cNvPr>
          <p:cNvGrpSpPr/>
          <p:nvPr/>
        </p:nvGrpSpPr>
        <p:grpSpPr>
          <a:xfrm>
            <a:off x="1252363" y="1916357"/>
            <a:ext cx="9702858" cy="2432077"/>
            <a:chOff x="1252363" y="1916357"/>
            <a:chExt cx="9702858" cy="243207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3D4D4D9-E60F-3151-EC1B-535AA8472ECA}"/>
                </a:ext>
              </a:extLst>
            </p:cNvPr>
            <p:cNvSpPr txBox="1"/>
            <p:nvPr/>
          </p:nvSpPr>
          <p:spPr>
            <a:xfrm rot="5400000">
              <a:off x="2735347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58C8023-5066-25D2-2A71-B7AEE8A4583A}"/>
                </a:ext>
              </a:extLst>
            </p:cNvPr>
            <p:cNvSpPr txBox="1"/>
            <p:nvPr/>
          </p:nvSpPr>
          <p:spPr>
            <a:xfrm rot="5400000">
              <a:off x="1737255" y="3161093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F958777-F315-DE28-2321-14C3D1B7547A}"/>
                </a:ext>
              </a:extLst>
            </p:cNvPr>
            <p:cNvSpPr txBox="1"/>
            <p:nvPr/>
          </p:nvSpPr>
          <p:spPr>
            <a:xfrm rot="5400000">
              <a:off x="205601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546F6A7-FDC5-7216-30D1-0E64FD799A1C}"/>
                </a:ext>
              </a:extLst>
            </p:cNvPr>
            <p:cNvSpPr txBox="1"/>
            <p:nvPr/>
          </p:nvSpPr>
          <p:spPr>
            <a:xfrm rot="5400000">
              <a:off x="9569905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7F060C6B-6AA7-85F5-E2AE-108122D41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04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D6E48049-B1F5-23BE-A2B8-237BD7F09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753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E56A9988-AE19-2555-9D87-700D2C1D0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222" y="3787254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F1D7CB5-9FDD-AD87-D78B-31CB297203D9}"/>
              </a:ext>
            </a:extLst>
          </p:cNvPr>
          <p:cNvSpPr txBox="1"/>
          <p:nvPr/>
        </p:nvSpPr>
        <p:spPr>
          <a:xfrm>
            <a:off x="1160189" y="3186417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AEB3E1-00F2-618D-8EEF-D8A8CF30C484}"/>
              </a:ext>
            </a:extLst>
          </p:cNvPr>
          <p:cNvSpPr txBox="1"/>
          <p:nvPr/>
        </p:nvSpPr>
        <p:spPr>
          <a:xfrm>
            <a:off x="10508905" y="3228665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404848-99DC-84FA-84E4-716C50CA5A40}"/>
              </a:ext>
            </a:extLst>
          </p:cNvPr>
          <p:cNvSpPr txBox="1"/>
          <p:nvPr/>
        </p:nvSpPr>
        <p:spPr>
          <a:xfrm>
            <a:off x="2445664" y="3072229"/>
            <a:ext cx="58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6928C5-19BE-495D-FCB2-EBA1D04DEC40}"/>
              </a:ext>
            </a:extLst>
          </p:cNvPr>
          <p:cNvSpPr txBox="1"/>
          <p:nvPr/>
        </p:nvSpPr>
        <p:spPr>
          <a:xfrm>
            <a:off x="3479076" y="1621671"/>
            <a:ext cx="944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DATUM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67FB586A-F676-E445-1963-4224CC94BC42}"/>
              </a:ext>
            </a:extLst>
          </p:cNvPr>
          <p:cNvSpPr/>
          <p:nvPr/>
        </p:nvSpPr>
        <p:spPr>
          <a:xfrm>
            <a:off x="1421639" y="1928330"/>
            <a:ext cx="2491142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AEF066D5-6F60-861B-77FB-AA043923ACDD}"/>
              </a:ext>
            </a:extLst>
          </p:cNvPr>
          <p:cNvSpPr/>
          <p:nvPr/>
        </p:nvSpPr>
        <p:spPr>
          <a:xfrm>
            <a:off x="3969225" y="1928330"/>
            <a:ext cx="6801136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E9AD355A-2F58-E1DE-68DC-59441A89A1B8}"/>
              </a:ext>
            </a:extLst>
          </p:cNvPr>
          <p:cNvSpPr/>
          <p:nvPr/>
        </p:nvSpPr>
        <p:spPr>
          <a:xfrm>
            <a:off x="2754161" y="2466327"/>
            <a:ext cx="1158620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F61383-D2C7-8E48-DE42-00923C52F110}"/>
              </a:ext>
            </a:extLst>
          </p:cNvPr>
          <p:cNvSpPr txBox="1"/>
          <p:nvPr/>
        </p:nvSpPr>
        <p:spPr>
          <a:xfrm>
            <a:off x="2343309" y="1976172"/>
            <a:ext cx="686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Gotham" pitchFamily="50" charset="0"/>
                <a:cs typeface="Gotham" pitchFamily="50" charset="0"/>
              </a:rPr>
              <a:t>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0”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024244-1FA4-0A63-1F55-9BAD87E4CF78}"/>
              </a:ext>
            </a:extLst>
          </p:cNvPr>
          <p:cNvSpPr txBox="1"/>
          <p:nvPr/>
        </p:nvSpPr>
        <p:spPr>
          <a:xfrm>
            <a:off x="3026751" y="2514839"/>
            <a:ext cx="61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Gotham" pitchFamily="50" charset="0"/>
                <a:cs typeface="Gotham" pitchFamily="50" charset="0"/>
              </a:rPr>
              <a:t>10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AA03D7-A8CB-6188-D475-0E7CDDC5A534}"/>
              </a:ext>
            </a:extLst>
          </p:cNvPr>
          <p:cNvSpPr txBox="1"/>
          <p:nvPr/>
        </p:nvSpPr>
        <p:spPr>
          <a:xfrm>
            <a:off x="7028668" y="1977281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60”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B1B1391-EDD0-2D01-E298-77F0B18477BC}"/>
              </a:ext>
            </a:extLst>
          </p:cNvPr>
          <p:cNvSpPr txBox="1"/>
          <p:nvPr/>
        </p:nvSpPr>
        <p:spPr>
          <a:xfrm>
            <a:off x="3299569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19483054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29E957-DEF9-CB9D-204F-562E01AEF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4721A930-90D1-B765-3F58-BE47E78047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12C2F2F-62A1-9D36-2CC8-89BE8852A27D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6FDD6AD2-CB12-25F3-19B5-EEA029E21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6E84F2D-DC82-CD6E-0A3D-5F7C032AA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C1E49-3EE7-C9A7-9C70-FA1B5E422021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8E5881-11FD-3EDE-E3A2-BA3909CB33AE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7B7689-7FF5-0A7E-52DD-94817F9A1518}"/>
              </a:ext>
            </a:extLst>
          </p:cNvPr>
          <p:cNvSpPr/>
          <p:nvPr/>
        </p:nvSpPr>
        <p:spPr>
          <a:xfrm flipH="1">
            <a:off x="923498" y="4285397"/>
            <a:ext cx="10345003" cy="150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3164FC1-7724-80D4-58A2-16E475360995}"/>
              </a:ext>
            </a:extLst>
          </p:cNvPr>
          <p:cNvSpPr/>
          <p:nvPr/>
        </p:nvSpPr>
        <p:spPr>
          <a:xfrm flipH="1">
            <a:off x="4494591" y="4435522"/>
            <a:ext cx="1337481" cy="115300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D08F8F-DBED-EC84-0C94-9FF74FD92A79}"/>
              </a:ext>
            </a:extLst>
          </p:cNvPr>
          <p:cNvSpPr/>
          <p:nvPr/>
        </p:nvSpPr>
        <p:spPr>
          <a:xfrm flipH="1">
            <a:off x="10272216" y="3289111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C70B3-C27C-CB35-2916-3A57981D4379}"/>
              </a:ext>
            </a:extLst>
          </p:cNvPr>
          <p:cNvSpPr/>
          <p:nvPr/>
        </p:nvSpPr>
        <p:spPr>
          <a:xfrm flipH="1">
            <a:off x="6694951" y="3041273"/>
            <a:ext cx="1244124" cy="1244124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C8E35E-F23A-DFA3-CA1F-4312989329AC}"/>
              </a:ext>
            </a:extLst>
          </p:cNvPr>
          <p:cNvSpPr/>
          <p:nvPr/>
        </p:nvSpPr>
        <p:spPr>
          <a:xfrm flipH="1">
            <a:off x="923499" y="3316406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FD1B2389-BE36-B4DD-2F1F-89A7E301D667}"/>
              </a:ext>
            </a:extLst>
          </p:cNvPr>
          <p:cNvSpPr/>
          <p:nvPr/>
        </p:nvSpPr>
        <p:spPr>
          <a:xfrm flipH="1">
            <a:off x="1067482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6CE62F9F-3B3B-F889-986F-858A9D039035}"/>
              </a:ext>
            </a:extLst>
          </p:cNvPr>
          <p:cNvSpPr/>
          <p:nvPr/>
        </p:nvSpPr>
        <p:spPr>
          <a:xfrm flipH="1">
            <a:off x="7241764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8D5FEB02-BADE-2B8E-695C-66A0C95A0281}"/>
              </a:ext>
            </a:extLst>
          </p:cNvPr>
          <p:cNvSpPr/>
          <p:nvPr/>
        </p:nvSpPr>
        <p:spPr>
          <a:xfrm flipH="1">
            <a:off x="1326106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E9D84C9-1871-8B77-971C-7AA5CCC34BD2}"/>
              </a:ext>
            </a:extLst>
          </p:cNvPr>
          <p:cNvGrpSpPr/>
          <p:nvPr/>
        </p:nvGrpSpPr>
        <p:grpSpPr>
          <a:xfrm flipH="1">
            <a:off x="1236779" y="1916357"/>
            <a:ext cx="9702858" cy="2432078"/>
            <a:chOff x="1252363" y="1916357"/>
            <a:chExt cx="9702858" cy="243207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0469C21-4597-7F55-12A5-08A12EA8D01A}"/>
                </a:ext>
              </a:extLst>
            </p:cNvPr>
            <p:cNvSpPr txBox="1"/>
            <p:nvPr/>
          </p:nvSpPr>
          <p:spPr>
            <a:xfrm rot="5400000">
              <a:off x="5797047" y="2963120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6944953-D85C-A869-27E9-DDA523F7EA42}"/>
                </a:ext>
              </a:extLst>
            </p:cNvPr>
            <p:cNvSpPr txBox="1"/>
            <p:nvPr/>
          </p:nvSpPr>
          <p:spPr>
            <a:xfrm rot="5400000">
              <a:off x="3875354" y="3161094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56A2208-3EF6-67C3-F206-BC36BBDCA0F6}"/>
                </a:ext>
              </a:extLst>
            </p:cNvPr>
            <p:cNvSpPr txBox="1"/>
            <p:nvPr/>
          </p:nvSpPr>
          <p:spPr>
            <a:xfrm rot="5400000">
              <a:off x="205601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65B1448-7CDF-1BC1-1708-3F3E93A38ADA}"/>
                </a:ext>
              </a:extLst>
            </p:cNvPr>
            <p:cNvSpPr txBox="1"/>
            <p:nvPr/>
          </p:nvSpPr>
          <p:spPr>
            <a:xfrm rot="5400000">
              <a:off x="9569905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55F687C5-B34D-D93C-1A3D-058035A73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60225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90BCC4DC-2017-0A96-8021-4593B4CFB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11966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3F1F33DD-E38B-97D8-2AFB-A48C8EFBD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1507" y="3787254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201BC0D-A242-8215-B829-0132DC1EB3E2}"/>
              </a:ext>
            </a:extLst>
          </p:cNvPr>
          <p:cNvSpPr txBox="1"/>
          <p:nvPr/>
        </p:nvSpPr>
        <p:spPr>
          <a:xfrm flipH="1">
            <a:off x="10508911" y="3186417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35FE23-F863-7691-F70D-2EABEC051718}"/>
              </a:ext>
            </a:extLst>
          </p:cNvPr>
          <p:cNvSpPr txBox="1"/>
          <p:nvPr/>
        </p:nvSpPr>
        <p:spPr>
          <a:xfrm flipH="1">
            <a:off x="1160195" y="3228665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68BB20-09A5-DF34-8B38-2F84B9E88731}"/>
              </a:ext>
            </a:extLst>
          </p:cNvPr>
          <p:cNvSpPr txBox="1"/>
          <p:nvPr/>
        </p:nvSpPr>
        <p:spPr>
          <a:xfrm flipH="1">
            <a:off x="7024703" y="3072229"/>
            <a:ext cx="58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668DF7-C0BD-3BAB-C5A6-CB3AA5B8FF09}"/>
              </a:ext>
            </a:extLst>
          </p:cNvPr>
          <p:cNvSpPr txBox="1"/>
          <p:nvPr/>
        </p:nvSpPr>
        <p:spPr>
          <a:xfrm flipH="1">
            <a:off x="4729626" y="1621671"/>
            <a:ext cx="944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DATUM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97F88EEF-CCE6-02E0-BA9F-E63AC7BDC5D2}"/>
              </a:ext>
            </a:extLst>
          </p:cNvPr>
          <p:cNvSpPr/>
          <p:nvPr/>
        </p:nvSpPr>
        <p:spPr>
          <a:xfrm flipH="1">
            <a:off x="5236760" y="1928330"/>
            <a:ext cx="5533601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99FA96E4-9D15-9EB4-40CC-EDD76CB8F7CB}"/>
              </a:ext>
            </a:extLst>
          </p:cNvPr>
          <p:cNvSpPr/>
          <p:nvPr/>
        </p:nvSpPr>
        <p:spPr>
          <a:xfrm flipH="1">
            <a:off x="1421638" y="1928330"/>
            <a:ext cx="3693175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7EE82DCB-3C70-4E73-500E-A75BC94D9D12}"/>
              </a:ext>
            </a:extLst>
          </p:cNvPr>
          <p:cNvSpPr/>
          <p:nvPr/>
        </p:nvSpPr>
        <p:spPr>
          <a:xfrm flipH="1">
            <a:off x="5236760" y="2466327"/>
            <a:ext cx="2005004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B9A85F-5194-944F-7CCC-F865AA0D8D08}"/>
              </a:ext>
            </a:extLst>
          </p:cNvPr>
          <p:cNvSpPr txBox="1"/>
          <p:nvPr/>
        </p:nvSpPr>
        <p:spPr>
          <a:xfrm flipH="1">
            <a:off x="7697044" y="1976172"/>
            <a:ext cx="6367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Gotham" pitchFamily="50" charset="0"/>
                <a:cs typeface="Gotham" pitchFamily="50" charset="0"/>
              </a:rPr>
              <a:t>75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86784A-E174-1A6E-D25E-EA7AC89B4BA7}"/>
              </a:ext>
            </a:extLst>
          </p:cNvPr>
          <p:cNvSpPr txBox="1"/>
          <p:nvPr/>
        </p:nvSpPr>
        <p:spPr>
          <a:xfrm flipH="1">
            <a:off x="5961465" y="2514839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25”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D5A0FEA-67C9-53D1-1DE0-9ED313FBED38}"/>
              </a:ext>
            </a:extLst>
          </p:cNvPr>
          <p:cNvSpPr txBox="1"/>
          <p:nvPr/>
        </p:nvSpPr>
        <p:spPr>
          <a:xfrm flipH="1">
            <a:off x="2956495" y="1976172"/>
            <a:ext cx="671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50”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E22922-3C01-E60B-7279-8A7228AB6651}"/>
              </a:ext>
            </a:extLst>
          </p:cNvPr>
          <p:cNvSpPr txBox="1"/>
          <p:nvPr/>
        </p:nvSpPr>
        <p:spPr>
          <a:xfrm flipH="1">
            <a:off x="4501600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7509773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648A43-FFB1-8D5C-A731-5CC86828F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01AF4C96-60BC-7CD4-7AC2-C7F21A88A5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764CE779-E7B1-B903-89BB-A04BC1B654C5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6F42B3A0-6EE7-3E6E-1FD3-F5D119BAC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A7D9987-6C3C-4289-7E81-EE1BDC5D0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611DC9FF-FD52-CDF3-24BF-EE6E45790C1E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61622D-28B1-2052-F333-53F03B5CEC40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81BE4D-CA0C-8580-6297-6B1F11577022}"/>
              </a:ext>
            </a:extLst>
          </p:cNvPr>
          <p:cNvSpPr/>
          <p:nvPr/>
        </p:nvSpPr>
        <p:spPr>
          <a:xfrm flipH="1">
            <a:off x="923498" y="4285397"/>
            <a:ext cx="10345003" cy="150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D839E288-F7D4-4EB1-F986-51E40FBB1926}"/>
              </a:ext>
            </a:extLst>
          </p:cNvPr>
          <p:cNvSpPr/>
          <p:nvPr/>
        </p:nvSpPr>
        <p:spPr>
          <a:xfrm flipH="1">
            <a:off x="4494591" y="4435522"/>
            <a:ext cx="1337481" cy="115300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7D8335-76CA-0BBC-760D-BAE37CAEA3CC}"/>
              </a:ext>
            </a:extLst>
          </p:cNvPr>
          <p:cNvSpPr/>
          <p:nvPr/>
        </p:nvSpPr>
        <p:spPr>
          <a:xfrm flipH="1">
            <a:off x="10272216" y="3289111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66E9FB-3281-9B4F-D158-3396E66DF579}"/>
              </a:ext>
            </a:extLst>
          </p:cNvPr>
          <p:cNvSpPr/>
          <p:nvPr/>
        </p:nvSpPr>
        <p:spPr>
          <a:xfrm flipH="1">
            <a:off x="6694951" y="3041273"/>
            <a:ext cx="1244124" cy="1244124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2F0023-F6D9-0CD6-8206-E454F8FC6AAF}"/>
              </a:ext>
            </a:extLst>
          </p:cNvPr>
          <p:cNvSpPr/>
          <p:nvPr/>
        </p:nvSpPr>
        <p:spPr>
          <a:xfrm flipH="1">
            <a:off x="923499" y="3316406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DA9329F-E13E-4920-D475-40F45C73BD9F}"/>
              </a:ext>
            </a:extLst>
          </p:cNvPr>
          <p:cNvSpPr/>
          <p:nvPr/>
        </p:nvSpPr>
        <p:spPr>
          <a:xfrm flipH="1">
            <a:off x="1067482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F46E3E56-F35C-480C-7E0E-1DE64471AB64}"/>
              </a:ext>
            </a:extLst>
          </p:cNvPr>
          <p:cNvSpPr/>
          <p:nvPr/>
        </p:nvSpPr>
        <p:spPr>
          <a:xfrm flipH="1">
            <a:off x="7241764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F8EEDFB2-0C02-DBD2-4841-DDCD1E793091}"/>
              </a:ext>
            </a:extLst>
          </p:cNvPr>
          <p:cNvSpPr/>
          <p:nvPr/>
        </p:nvSpPr>
        <p:spPr>
          <a:xfrm flipH="1">
            <a:off x="1326106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77518CD-F788-E71D-862C-AC0968EB94F7}"/>
              </a:ext>
            </a:extLst>
          </p:cNvPr>
          <p:cNvGrpSpPr/>
          <p:nvPr/>
        </p:nvGrpSpPr>
        <p:grpSpPr>
          <a:xfrm flipH="1">
            <a:off x="1236779" y="1916357"/>
            <a:ext cx="9702858" cy="2432078"/>
            <a:chOff x="1252363" y="1916357"/>
            <a:chExt cx="9702858" cy="243207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D1089BA-41D7-D752-1E5E-2FD68FD4E4A2}"/>
                </a:ext>
              </a:extLst>
            </p:cNvPr>
            <p:cNvSpPr txBox="1"/>
            <p:nvPr/>
          </p:nvSpPr>
          <p:spPr>
            <a:xfrm rot="5400000">
              <a:off x="5797047" y="2963120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C7E92F8-5A6F-DA38-5167-4485933CFCDA}"/>
                </a:ext>
              </a:extLst>
            </p:cNvPr>
            <p:cNvSpPr txBox="1"/>
            <p:nvPr/>
          </p:nvSpPr>
          <p:spPr>
            <a:xfrm rot="5400000">
              <a:off x="3875354" y="3161094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A7D2955-26B6-0101-E5DD-2660D67B3EC9}"/>
                </a:ext>
              </a:extLst>
            </p:cNvPr>
            <p:cNvSpPr txBox="1"/>
            <p:nvPr/>
          </p:nvSpPr>
          <p:spPr>
            <a:xfrm rot="5400000">
              <a:off x="205601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9256820-59F3-58D1-2C67-3D3BFAA6C318}"/>
                </a:ext>
              </a:extLst>
            </p:cNvPr>
            <p:cNvSpPr txBox="1"/>
            <p:nvPr/>
          </p:nvSpPr>
          <p:spPr>
            <a:xfrm rot="5400000">
              <a:off x="9569905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67618003-7646-E8A3-B983-D348ABEE0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60225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78617D96-55D7-3A8F-4CA9-EFE1977A0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11966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DE06D4E0-3952-51A3-F6F5-97BCC8418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1507" y="3787254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D828E13-0050-A860-3C5F-860CF571F3A3}"/>
              </a:ext>
            </a:extLst>
          </p:cNvPr>
          <p:cNvSpPr txBox="1"/>
          <p:nvPr/>
        </p:nvSpPr>
        <p:spPr>
          <a:xfrm flipH="1">
            <a:off x="10508911" y="3186417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CF72E4-058B-8763-55DB-027D82C1C177}"/>
              </a:ext>
            </a:extLst>
          </p:cNvPr>
          <p:cNvSpPr txBox="1"/>
          <p:nvPr/>
        </p:nvSpPr>
        <p:spPr>
          <a:xfrm flipH="1">
            <a:off x="1160195" y="3228665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DCC67D-6CF3-37C7-E6E5-03648E5001C7}"/>
              </a:ext>
            </a:extLst>
          </p:cNvPr>
          <p:cNvSpPr txBox="1"/>
          <p:nvPr/>
        </p:nvSpPr>
        <p:spPr>
          <a:xfrm flipH="1">
            <a:off x="7024703" y="3072229"/>
            <a:ext cx="58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D9500D-C90D-CB88-0468-30CEB97C248E}"/>
              </a:ext>
            </a:extLst>
          </p:cNvPr>
          <p:cNvSpPr txBox="1"/>
          <p:nvPr/>
        </p:nvSpPr>
        <p:spPr>
          <a:xfrm flipH="1">
            <a:off x="4729626" y="1621671"/>
            <a:ext cx="944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DATUM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492CBDF8-B76D-43AC-0441-33D1C4F4F099}"/>
              </a:ext>
            </a:extLst>
          </p:cNvPr>
          <p:cNvSpPr/>
          <p:nvPr/>
        </p:nvSpPr>
        <p:spPr>
          <a:xfrm flipH="1">
            <a:off x="5236760" y="1928330"/>
            <a:ext cx="5533601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D9F4102C-CC90-B809-8017-A2D82F2E04F3}"/>
              </a:ext>
            </a:extLst>
          </p:cNvPr>
          <p:cNvSpPr/>
          <p:nvPr/>
        </p:nvSpPr>
        <p:spPr>
          <a:xfrm flipH="1">
            <a:off x="1421638" y="1928330"/>
            <a:ext cx="3693175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9B3303CD-E22C-5AAF-1798-569BF6604FBB}"/>
              </a:ext>
            </a:extLst>
          </p:cNvPr>
          <p:cNvSpPr/>
          <p:nvPr/>
        </p:nvSpPr>
        <p:spPr>
          <a:xfrm flipH="1">
            <a:off x="5236760" y="2466327"/>
            <a:ext cx="2005004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C1897D-B9FE-603B-D881-A8FDA4307B60}"/>
              </a:ext>
            </a:extLst>
          </p:cNvPr>
          <p:cNvSpPr txBox="1"/>
          <p:nvPr/>
        </p:nvSpPr>
        <p:spPr>
          <a:xfrm flipH="1">
            <a:off x="7675405" y="1976172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Gotham" pitchFamily="50" charset="0"/>
                <a:cs typeface="Gotham" pitchFamily="50" charset="0"/>
              </a:rPr>
              <a:t>60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5C2DDB-36EC-5654-D498-B4F57A2E209D}"/>
              </a:ext>
            </a:extLst>
          </p:cNvPr>
          <p:cNvSpPr txBox="1"/>
          <p:nvPr/>
        </p:nvSpPr>
        <p:spPr>
          <a:xfrm flipH="1">
            <a:off x="5984708" y="2514839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15”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83E839-5BFB-F796-5B14-1D0FCD224FC5}"/>
              </a:ext>
            </a:extLst>
          </p:cNvPr>
          <p:cNvSpPr txBox="1"/>
          <p:nvPr/>
        </p:nvSpPr>
        <p:spPr>
          <a:xfrm flipH="1">
            <a:off x="2958098" y="1976172"/>
            <a:ext cx="668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30”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99D51E-6118-8F7D-3BF8-57B3ADBE09CD}"/>
              </a:ext>
            </a:extLst>
          </p:cNvPr>
          <p:cNvSpPr txBox="1"/>
          <p:nvPr/>
        </p:nvSpPr>
        <p:spPr>
          <a:xfrm flipH="1">
            <a:off x="4550118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1550130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D357EF-B5CD-77BC-5CE8-ABB335290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F549F5B3-2EB8-D1EC-2459-8E48A0EA0C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2D84387-1231-CC1B-79B7-E85C59115E9B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EFFBECA3-6A32-1E85-AB00-A6AAAA92A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411D69C-8249-B6D8-457F-4A0BC70F8C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49357BC-982C-C005-378C-1A8DE03DC43D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590873-ACF9-E9D7-FE7B-F89EC8F9C6A5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01D6C87-18C3-5AA1-2DA8-5B129F2A6A5F}"/>
              </a:ext>
            </a:extLst>
          </p:cNvPr>
          <p:cNvGrpSpPr/>
          <p:nvPr/>
        </p:nvGrpSpPr>
        <p:grpSpPr>
          <a:xfrm>
            <a:off x="3167344" y="1621671"/>
            <a:ext cx="5857312" cy="3966852"/>
            <a:chOff x="923498" y="1621671"/>
            <a:chExt cx="5857312" cy="396685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5687704-2062-9D1A-55E9-8497D0D6982C}"/>
                </a:ext>
              </a:extLst>
            </p:cNvPr>
            <p:cNvSpPr/>
            <p:nvPr/>
          </p:nvSpPr>
          <p:spPr>
            <a:xfrm>
              <a:off x="923499" y="4285397"/>
              <a:ext cx="5857311" cy="1501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74D9BD4D-D235-ACAC-553B-8FB28D8AEC4C}"/>
                </a:ext>
              </a:extLst>
            </p:cNvPr>
            <p:cNvSpPr/>
            <p:nvPr/>
          </p:nvSpPr>
          <p:spPr>
            <a:xfrm>
              <a:off x="3282645" y="4435522"/>
              <a:ext cx="1337481" cy="1153001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51F7706-A051-72C8-BD67-C9391BCB818D}"/>
                </a:ext>
              </a:extLst>
            </p:cNvPr>
            <p:cNvSpPr/>
            <p:nvPr/>
          </p:nvSpPr>
          <p:spPr>
            <a:xfrm>
              <a:off x="923498" y="3289111"/>
              <a:ext cx="996286" cy="996286"/>
            </a:xfrm>
            <a:prstGeom prst="rect">
              <a:avLst/>
            </a:prstGeom>
            <a:gradFill>
              <a:gsLst>
                <a:gs pos="0">
                  <a:srgbClr val="156082"/>
                </a:gs>
                <a:gs pos="100000">
                  <a:srgbClr val="0E405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98D934B-4210-45DE-4A26-3DF1684B3DC4}"/>
                </a:ext>
              </a:extLst>
            </p:cNvPr>
            <p:cNvSpPr/>
            <p:nvPr/>
          </p:nvSpPr>
          <p:spPr>
            <a:xfrm>
              <a:off x="2119915" y="3041273"/>
              <a:ext cx="1244124" cy="1244124"/>
            </a:xfrm>
            <a:prstGeom prst="rect">
              <a:avLst/>
            </a:prstGeom>
            <a:gradFill>
              <a:gsLst>
                <a:gs pos="0">
                  <a:srgbClr val="156082"/>
                </a:gs>
                <a:gs pos="100000">
                  <a:srgbClr val="0E405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834376-B7CA-CB06-648C-34F4058E17CE}"/>
                </a:ext>
              </a:extLst>
            </p:cNvPr>
            <p:cNvSpPr/>
            <p:nvPr/>
          </p:nvSpPr>
          <p:spPr>
            <a:xfrm>
              <a:off x="4996606" y="2821513"/>
              <a:ext cx="1491179" cy="1491179"/>
            </a:xfrm>
            <a:prstGeom prst="rect">
              <a:avLst/>
            </a:prstGeom>
            <a:gradFill>
              <a:gsLst>
                <a:gs pos="0">
                  <a:srgbClr val="156082"/>
                </a:gs>
                <a:gs pos="100000">
                  <a:srgbClr val="0E4056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5A30033B-7861-B2A7-726C-24F5714192B9}"/>
                </a:ext>
              </a:extLst>
            </p:cNvPr>
            <p:cNvSpPr/>
            <p:nvPr/>
          </p:nvSpPr>
          <p:spPr>
            <a:xfrm>
              <a:off x="1326106" y="4516118"/>
              <a:ext cx="191069" cy="600501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4559935-5E29-5870-4636-255879289566}"/>
                </a:ext>
              </a:extLst>
            </p:cNvPr>
            <p:cNvSpPr/>
            <p:nvPr/>
          </p:nvSpPr>
          <p:spPr>
            <a:xfrm>
              <a:off x="2641355" y="4516118"/>
              <a:ext cx="191069" cy="600501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9BED90EC-584C-DEC2-27C5-37C942DB62C7}"/>
                </a:ext>
              </a:extLst>
            </p:cNvPr>
            <p:cNvSpPr/>
            <p:nvPr/>
          </p:nvSpPr>
          <p:spPr>
            <a:xfrm>
              <a:off x="5656023" y="4516118"/>
              <a:ext cx="191069" cy="600501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F04187D-13DA-F2E7-14F3-E29C1EE2AB6A}"/>
                </a:ext>
              </a:extLst>
            </p:cNvPr>
            <p:cNvGrpSpPr/>
            <p:nvPr/>
          </p:nvGrpSpPr>
          <p:grpSpPr>
            <a:xfrm>
              <a:off x="1252363" y="1916357"/>
              <a:ext cx="4698717" cy="2432078"/>
              <a:chOff x="1252363" y="1916357"/>
              <a:chExt cx="4698717" cy="2432078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B06293D-F459-331A-0CD8-4931DDAB3EA3}"/>
                  </a:ext>
                </a:extLst>
              </p:cNvPr>
              <p:cNvSpPr txBox="1"/>
              <p:nvPr/>
            </p:nvSpPr>
            <p:spPr>
              <a:xfrm rot="5400000">
                <a:off x="2735347" y="2963119"/>
                <a:ext cx="24320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Gotham" pitchFamily="50" charset="0"/>
                    <a:ea typeface="+mn-ea"/>
                    <a:cs typeface="Gotham" pitchFamily="50" charset="0"/>
                  </a:rPr>
                  <a:t>- - - - - - - - - - - - - - - -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108F49A-BD45-6291-7BE8-BC4060B5BB87}"/>
                  </a:ext>
                </a:extLst>
              </p:cNvPr>
              <p:cNvSpPr txBox="1"/>
              <p:nvPr/>
            </p:nvSpPr>
            <p:spPr>
              <a:xfrm rot="5400000">
                <a:off x="1737255" y="3161093"/>
                <a:ext cx="19992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Gotham" pitchFamily="50" charset="0"/>
                    <a:ea typeface="+mn-ea"/>
                    <a:cs typeface="Gotham" pitchFamily="50" charset="0"/>
                  </a:rPr>
                  <a:t>- - - - - - - - - - - - -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CDFFD0D-9992-97A4-A9BE-F445F6D4BE64}"/>
                  </a:ext>
                </a:extLst>
              </p:cNvPr>
              <p:cNvSpPr txBox="1"/>
              <p:nvPr/>
            </p:nvSpPr>
            <p:spPr>
              <a:xfrm rot="5400000">
                <a:off x="205601" y="2963119"/>
                <a:ext cx="24320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Gotham" pitchFamily="50" charset="0"/>
                    <a:ea typeface="+mn-ea"/>
                    <a:cs typeface="Gotham" pitchFamily="50" charset="0"/>
                  </a:rPr>
                  <a:t>- - - - - - - - - - - - - - - -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D235DD9-C1F6-1F81-016C-20B368B60E41}"/>
                  </a:ext>
                </a:extLst>
              </p:cNvPr>
              <p:cNvSpPr txBox="1"/>
              <p:nvPr/>
            </p:nvSpPr>
            <p:spPr>
              <a:xfrm rot="5400000">
                <a:off x="4565764" y="2963120"/>
                <a:ext cx="24320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Gotham" pitchFamily="50" charset="0"/>
                    <a:ea typeface="+mn-ea"/>
                    <a:cs typeface="Gotham" pitchFamily="50" charset="0"/>
                  </a:rPr>
                  <a:t>- - - - - - - - - - - - - - - -</a:t>
                </a:r>
              </a:p>
            </p:txBody>
          </p:sp>
        </p:grpSp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2993B93C-271A-8E2F-560F-E3ECFB0402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504" y="3730053"/>
              <a:ext cx="420271" cy="420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BEFA3A1E-9579-6F59-5DC6-C6F30F898E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6753" y="3730053"/>
              <a:ext cx="420271" cy="420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E5000EF6-64AE-8CC7-29CD-54D95F0F7A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1420" y="3787254"/>
              <a:ext cx="420271" cy="420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1F833A6-597F-F1AF-B118-ED321D887464}"/>
                </a:ext>
              </a:extLst>
            </p:cNvPr>
            <p:cNvSpPr txBox="1"/>
            <p:nvPr/>
          </p:nvSpPr>
          <p:spPr>
            <a:xfrm>
              <a:off x="1160189" y="3186417"/>
              <a:ext cx="5229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X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6390D7-684A-642C-C8BC-1D78367376C2}"/>
                </a:ext>
              </a:extLst>
            </p:cNvPr>
            <p:cNvSpPr txBox="1"/>
            <p:nvPr/>
          </p:nvSpPr>
          <p:spPr>
            <a:xfrm>
              <a:off x="5490103" y="3228665"/>
              <a:ext cx="5229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Z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5174C5-49D2-EF4F-CE12-81791FC4C015}"/>
                </a:ext>
              </a:extLst>
            </p:cNvPr>
            <p:cNvSpPr txBox="1"/>
            <p:nvPr/>
          </p:nvSpPr>
          <p:spPr>
            <a:xfrm>
              <a:off x="2445664" y="3072229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Y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1A24713-54DB-BB12-E5BB-3B671766BD03}"/>
                </a:ext>
              </a:extLst>
            </p:cNvPr>
            <p:cNvSpPr txBox="1"/>
            <p:nvPr/>
          </p:nvSpPr>
          <p:spPr>
            <a:xfrm>
              <a:off x="3479076" y="1621671"/>
              <a:ext cx="9446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DATUM</a:t>
              </a:r>
            </a:p>
          </p:txBody>
        </p:sp>
        <p:sp>
          <p:nvSpPr>
            <p:cNvPr id="29" name="Arrow: Left-Right 28">
              <a:extLst>
                <a:ext uri="{FF2B5EF4-FFF2-40B4-BE49-F238E27FC236}">
                  <a16:creationId xmlns:a16="http://schemas.microsoft.com/office/drawing/2014/main" id="{3F5A60A2-E8D9-43A5-D72A-3F77A8127EAD}"/>
                </a:ext>
              </a:extLst>
            </p:cNvPr>
            <p:cNvSpPr/>
            <p:nvPr/>
          </p:nvSpPr>
          <p:spPr>
            <a:xfrm>
              <a:off x="1421639" y="1928330"/>
              <a:ext cx="2491142" cy="494350"/>
            </a:xfrm>
            <a:prstGeom prst="leftRightArrow">
              <a:avLst/>
            </a:prstGeom>
            <a:gradFill>
              <a:gsLst>
                <a:gs pos="48600">
                  <a:srgbClr val="12506D">
                    <a:alpha val="50000"/>
                  </a:srgbClr>
                </a:gs>
                <a:gs pos="0">
                  <a:srgbClr val="0E4056"/>
                </a:gs>
                <a:gs pos="100000">
                  <a:srgbClr val="0E4056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0" name="Arrow: Left-Right 29">
              <a:extLst>
                <a:ext uri="{FF2B5EF4-FFF2-40B4-BE49-F238E27FC236}">
                  <a16:creationId xmlns:a16="http://schemas.microsoft.com/office/drawing/2014/main" id="{84CC25C2-2E7F-D6A8-D011-044E6388FE24}"/>
                </a:ext>
              </a:extLst>
            </p:cNvPr>
            <p:cNvSpPr/>
            <p:nvPr/>
          </p:nvSpPr>
          <p:spPr>
            <a:xfrm>
              <a:off x="3969225" y="1928330"/>
              <a:ext cx="1831715" cy="494350"/>
            </a:xfrm>
            <a:prstGeom prst="leftRightArrow">
              <a:avLst/>
            </a:prstGeom>
            <a:gradFill>
              <a:gsLst>
                <a:gs pos="48600">
                  <a:srgbClr val="12506D">
                    <a:alpha val="50000"/>
                  </a:srgbClr>
                </a:gs>
                <a:gs pos="0">
                  <a:srgbClr val="0E4056"/>
                </a:gs>
                <a:gs pos="100000">
                  <a:srgbClr val="0E4056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1" name="Arrow: Left-Right 30">
              <a:extLst>
                <a:ext uri="{FF2B5EF4-FFF2-40B4-BE49-F238E27FC236}">
                  <a16:creationId xmlns:a16="http://schemas.microsoft.com/office/drawing/2014/main" id="{29686E38-FF2B-69B8-F392-4E655834728D}"/>
                </a:ext>
              </a:extLst>
            </p:cNvPr>
            <p:cNvSpPr/>
            <p:nvPr/>
          </p:nvSpPr>
          <p:spPr>
            <a:xfrm>
              <a:off x="2754161" y="2466327"/>
              <a:ext cx="1158620" cy="494350"/>
            </a:xfrm>
            <a:prstGeom prst="leftRightArrow">
              <a:avLst/>
            </a:prstGeom>
            <a:gradFill>
              <a:gsLst>
                <a:gs pos="48600">
                  <a:srgbClr val="12506D">
                    <a:alpha val="50000"/>
                  </a:srgbClr>
                </a:gs>
                <a:gs pos="0">
                  <a:srgbClr val="0E4056"/>
                </a:gs>
                <a:gs pos="100000">
                  <a:srgbClr val="0E4056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8CC1701-745E-A040-3F98-B2D6B1CB1902}"/>
                </a:ext>
              </a:extLst>
            </p:cNvPr>
            <p:cNvSpPr txBox="1"/>
            <p:nvPr/>
          </p:nvSpPr>
          <p:spPr>
            <a:xfrm>
              <a:off x="2350523" y="1976172"/>
              <a:ext cx="6719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50”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05B5D75-298D-0D75-B34A-525FAD489975}"/>
                </a:ext>
              </a:extLst>
            </p:cNvPr>
            <p:cNvSpPr txBox="1"/>
            <p:nvPr/>
          </p:nvSpPr>
          <p:spPr>
            <a:xfrm>
              <a:off x="3013926" y="2514839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25”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223729C-2DC2-79B1-A91F-F9E91D2BE30D}"/>
                </a:ext>
              </a:extLst>
            </p:cNvPr>
            <p:cNvSpPr txBox="1"/>
            <p:nvPr/>
          </p:nvSpPr>
          <p:spPr>
            <a:xfrm>
              <a:off x="4727410" y="1977281"/>
              <a:ext cx="3241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?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944DDB33-A90B-99F7-12AD-8D04C3FFADB4}"/>
              </a:ext>
            </a:extLst>
          </p:cNvPr>
          <p:cNvSpPr txBox="1"/>
          <p:nvPr/>
        </p:nvSpPr>
        <p:spPr>
          <a:xfrm>
            <a:off x="5599858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34096646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AE8981-0F6F-7E64-8338-70725322C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ky with white clouds&#10;&#10;Description automatically generated with medium confidence">
            <a:extLst>
              <a:ext uri="{FF2B5EF4-FFF2-40B4-BE49-F238E27FC236}">
                <a16:creationId xmlns:a16="http://schemas.microsoft.com/office/drawing/2014/main" id="{3B80CAC9-FDBA-A2F3-43BA-E0D092C08F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0" y="1282"/>
            <a:ext cx="12191980" cy="685671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731921D-F25E-ED71-F6CC-E76A6C39D7F2}"/>
              </a:ext>
            </a:extLst>
          </p:cNvPr>
          <p:cNvGrpSpPr/>
          <p:nvPr/>
        </p:nvGrpSpPr>
        <p:grpSpPr>
          <a:xfrm>
            <a:off x="308809" y="5883846"/>
            <a:ext cx="2857472" cy="704201"/>
            <a:chOff x="875616" y="2147369"/>
            <a:chExt cx="10427968" cy="2569887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B3D81486-8FA4-4E7F-7000-A845664A7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616" y="2147369"/>
              <a:ext cx="1662868" cy="2569887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909BD3F-EECA-2099-A22F-147833E34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40367" y="2729551"/>
              <a:ext cx="8463217" cy="1433015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3FB908C-A5CE-F621-7EAF-A42106ED6F63}"/>
              </a:ext>
            </a:extLst>
          </p:cNvPr>
          <p:cNvSpPr/>
          <p:nvPr/>
        </p:nvSpPr>
        <p:spPr>
          <a:xfrm>
            <a:off x="0" y="736343"/>
            <a:ext cx="9240253" cy="830998"/>
          </a:xfrm>
          <a:prstGeom prst="rect">
            <a:avLst/>
          </a:prstGeom>
          <a:gradFill>
            <a:gsLst>
              <a:gs pos="0">
                <a:srgbClr val="00B0F0"/>
              </a:gs>
              <a:gs pos="100000">
                <a:srgbClr val="00B0F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358901-3131-85A6-DBED-69906BE4C485}"/>
              </a:ext>
            </a:extLst>
          </p:cNvPr>
          <p:cNvSpPr txBox="1"/>
          <p:nvPr/>
        </p:nvSpPr>
        <p:spPr>
          <a:xfrm>
            <a:off x="188839" y="801050"/>
            <a:ext cx="745749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anose="02000504050000020004" pitchFamily="2" charset="0"/>
                <a:ea typeface="+mn-ea"/>
                <a:cs typeface="+mn-cs"/>
              </a:rPr>
              <a:t>WEIGHT &amp; BALANCE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CA4FE4-1B0D-F816-1648-4C8857C1C681}"/>
              </a:ext>
            </a:extLst>
          </p:cNvPr>
          <p:cNvSpPr/>
          <p:nvPr/>
        </p:nvSpPr>
        <p:spPr>
          <a:xfrm flipH="1">
            <a:off x="657969" y="4285397"/>
            <a:ext cx="10610531" cy="1949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11B597F9-F8E8-1605-4F72-089CAF3F1911}"/>
              </a:ext>
            </a:extLst>
          </p:cNvPr>
          <p:cNvSpPr/>
          <p:nvPr/>
        </p:nvSpPr>
        <p:spPr>
          <a:xfrm flipH="1">
            <a:off x="4494591" y="4435522"/>
            <a:ext cx="1337481" cy="115300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C3B682-B413-9F69-A513-4E171FDB8173}"/>
              </a:ext>
            </a:extLst>
          </p:cNvPr>
          <p:cNvSpPr/>
          <p:nvPr/>
        </p:nvSpPr>
        <p:spPr>
          <a:xfrm flipH="1">
            <a:off x="10272216" y="3289111"/>
            <a:ext cx="996286" cy="99628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1F5532-6CAF-76F8-EC8A-08A10A165667}"/>
              </a:ext>
            </a:extLst>
          </p:cNvPr>
          <p:cNvSpPr/>
          <p:nvPr/>
        </p:nvSpPr>
        <p:spPr>
          <a:xfrm flipH="1">
            <a:off x="6694951" y="3041273"/>
            <a:ext cx="1244124" cy="1244124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AFDF16-4341-291D-1EF2-E2FB6B11BAB0}"/>
              </a:ext>
            </a:extLst>
          </p:cNvPr>
          <p:cNvSpPr/>
          <p:nvPr/>
        </p:nvSpPr>
        <p:spPr>
          <a:xfrm flipH="1">
            <a:off x="657970" y="2785356"/>
            <a:ext cx="1527336" cy="1527336"/>
          </a:xfrm>
          <a:prstGeom prst="rect">
            <a:avLst/>
          </a:prstGeom>
          <a:gradFill>
            <a:gsLst>
              <a:gs pos="0">
                <a:srgbClr val="156082"/>
              </a:gs>
              <a:gs pos="100000">
                <a:srgbClr val="0E405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C25366AB-DD16-F836-3116-563AF34AE235}"/>
              </a:ext>
            </a:extLst>
          </p:cNvPr>
          <p:cNvSpPr/>
          <p:nvPr/>
        </p:nvSpPr>
        <p:spPr>
          <a:xfrm flipH="1">
            <a:off x="10674825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216EBDD-D33C-79D9-2608-E040D7CE795F}"/>
              </a:ext>
            </a:extLst>
          </p:cNvPr>
          <p:cNvSpPr/>
          <p:nvPr/>
        </p:nvSpPr>
        <p:spPr>
          <a:xfrm flipH="1">
            <a:off x="7241764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B9B48B4C-EDAF-C59F-5D2B-F63A7EE831D8}"/>
              </a:ext>
            </a:extLst>
          </p:cNvPr>
          <p:cNvSpPr/>
          <p:nvPr/>
        </p:nvSpPr>
        <p:spPr>
          <a:xfrm flipH="1">
            <a:off x="1326106" y="4516118"/>
            <a:ext cx="191069" cy="60050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2AAE470-2BCE-C237-7F7D-8D7BA46627AB}"/>
              </a:ext>
            </a:extLst>
          </p:cNvPr>
          <p:cNvGrpSpPr/>
          <p:nvPr/>
        </p:nvGrpSpPr>
        <p:grpSpPr>
          <a:xfrm flipH="1">
            <a:off x="1236779" y="1916357"/>
            <a:ext cx="9702858" cy="2432078"/>
            <a:chOff x="1252363" y="1916357"/>
            <a:chExt cx="9702858" cy="243207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F54F43-7AA8-0F98-AF5E-DBDD3A0EE500}"/>
                </a:ext>
              </a:extLst>
            </p:cNvPr>
            <p:cNvSpPr txBox="1"/>
            <p:nvPr/>
          </p:nvSpPr>
          <p:spPr>
            <a:xfrm rot="5400000">
              <a:off x="5797047" y="2963120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5831FAC-90AB-B193-15C0-DF7C5B1A4A77}"/>
                </a:ext>
              </a:extLst>
            </p:cNvPr>
            <p:cNvSpPr txBox="1"/>
            <p:nvPr/>
          </p:nvSpPr>
          <p:spPr>
            <a:xfrm rot="5400000">
              <a:off x="3875354" y="3161094"/>
              <a:ext cx="19992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781FA84-5137-8DF6-A124-6F9A115F268E}"/>
                </a:ext>
              </a:extLst>
            </p:cNvPr>
            <p:cNvSpPr txBox="1"/>
            <p:nvPr/>
          </p:nvSpPr>
          <p:spPr>
            <a:xfrm rot="5400000">
              <a:off x="205601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03B615D-C4E2-B575-3569-2BBA141D4C4A}"/>
                </a:ext>
              </a:extLst>
            </p:cNvPr>
            <p:cNvSpPr txBox="1"/>
            <p:nvPr/>
          </p:nvSpPr>
          <p:spPr>
            <a:xfrm rot="5400000">
              <a:off x="9569905" y="2963119"/>
              <a:ext cx="2432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Gotham" pitchFamily="50" charset="0"/>
                  <a:ea typeface="+mn-ea"/>
                  <a:cs typeface="Gotham" pitchFamily="50" charset="0"/>
                </a:rPr>
                <a:t>- - - - - - - - - - - - - - - -</a:t>
              </a:r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18466581-F969-52D9-7524-78707542A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60225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5F619E21-94C8-6523-1D55-78DAE8751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11966" y="3730053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9703663F-E44C-534B-3B65-5153E04E7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1507" y="3787254"/>
            <a:ext cx="420271" cy="42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D16955E-3BBA-4005-8C82-DCC0E1479A04}"/>
              </a:ext>
            </a:extLst>
          </p:cNvPr>
          <p:cNvSpPr txBox="1"/>
          <p:nvPr/>
        </p:nvSpPr>
        <p:spPr>
          <a:xfrm flipH="1">
            <a:off x="10508911" y="3186417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9A9229-7634-12D4-31F9-4A389FDFAA7F}"/>
              </a:ext>
            </a:extLst>
          </p:cNvPr>
          <p:cNvSpPr txBox="1"/>
          <p:nvPr/>
        </p:nvSpPr>
        <p:spPr>
          <a:xfrm flipH="1">
            <a:off x="1160195" y="3228665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5981CF-6F0F-4BEF-11DD-DE1FB1E9ED4F}"/>
              </a:ext>
            </a:extLst>
          </p:cNvPr>
          <p:cNvSpPr txBox="1"/>
          <p:nvPr/>
        </p:nvSpPr>
        <p:spPr>
          <a:xfrm flipH="1">
            <a:off x="7024703" y="3072229"/>
            <a:ext cx="58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otham" pitchFamily="50" charset="0"/>
              <a:ea typeface="+mn-ea"/>
              <a:cs typeface="Gotham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E90411-3524-51ED-EFE3-749E173270CF}"/>
              </a:ext>
            </a:extLst>
          </p:cNvPr>
          <p:cNvSpPr txBox="1"/>
          <p:nvPr/>
        </p:nvSpPr>
        <p:spPr>
          <a:xfrm flipH="1">
            <a:off x="4729626" y="1621671"/>
            <a:ext cx="944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DATUM</a:t>
            </a:r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A9BEE49B-BF91-DFB0-4F0A-BBA44FFD170B}"/>
              </a:ext>
            </a:extLst>
          </p:cNvPr>
          <p:cNvSpPr/>
          <p:nvPr/>
        </p:nvSpPr>
        <p:spPr>
          <a:xfrm flipH="1">
            <a:off x="5236760" y="1928330"/>
            <a:ext cx="5533601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A456E089-C25D-FE43-54C6-766C4C2A4B19}"/>
              </a:ext>
            </a:extLst>
          </p:cNvPr>
          <p:cNvSpPr/>
          <p:nvPr/>
        </p:nvSpPr>
        <p:spPr>
          <a:xfrm flipH="1">
            <a:off x="1421638" y="1928330"/>
            <a:ext cx="3693175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336AFA9D-E730-183B-9693-BCE7D14164F3}"/>
              </a:ext>
            </a:extLst>
          </p:cNvPr>
          <p:cNvSpPr/>
          <p:nvPr/>
        </p:nvSpPr>
        <p:spPr>
          <a:xfrm flipH="1">
            <a:off x="5236760" y="2466327"/>
            <a:ext cx="2005004" cy="494350"/>
          </a:xfrm>
          <a:prstGeom prst="leftRightArrow">
            <a:avLst/>
          </a:prstGeom>
          <a:gradFill>
            <a:gsLst>
              <a:gs pos="48600">
                <a:srgbClr val="12506D">
                  <a:alpha val="50000"/>
                </a:srgbClr>
              </a:gs>
              <a:gs pos="0">
                <a:srgbClr val="0E4056"/>
              </a:gs>
              <a:gs pos="100000">
                <a:srgbClr val="0E405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E9ACDA-40C0-FF80-775C-56C05D749B7E}"/>
              </a:ext>
            </a:extLst>
          </p:cNvPr>
          <p:cNvSpPr txBox="1"/>
          <p:nvPr/>
        </p:nvSpPr>
        <p:spPr>
          <a:xfrm flipH="1">
            <a:off x="7624909" y="1976172"/>
            <a:ext cx="7809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Gotham" pitchFamily="50" charset="0"/>
                <a:cs typeface="Gotham" pitchFamily="50" charset="0"/>
              </a:rPr>
              <a:t>150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FF5112-7205-4916-D303-84913DAEA0BA}"/>
              </a:ext>
            </a:extLst>
          </p:cNvPr>
          <p:cNvSpPr txBox="1"/>
          <p:nvPr/>
        </p:nvSpPr>
        <p:spPr>
          <a:xfrm flipH="1">
            <a:off x="6119360" y="2514839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800144-6033-622F-65C0-A2C934CC7B46}"/>
              </a:ext>
            </a:extLst>
          </p:cNvPr>
          <p:cNvSpPr txBox="1"/>
          <p:nvPr/>
        </p:nvSpPr>
        <p:spPr>
          <a:xfrm flipH="1">
            <a:off x="2889169" y="1976172"/>
            <a:ext cx="806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100”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3D53645-4648-6ABB-7A5E-92D8345692CE}"/>
              </a:ext>
            </a:extLst>
          </p:cNvPr>
          <p:cNvSpPr txBox="1"/>
          <p:nvPr/>
        </p:nvSpPr>
        <p:spPr>
          <a:xfrm flipH="1">
            <a:off x="4588722" y="5569371"/>
            <a:ext cx="1226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" pitchFamily="50" charset="0"/>
                <a:ea typeface="+mn-ea"/>
                <a:cs typeface="Gotham" pitchFamily="50" charset="0"/>
              </a:rPr>
              <a:t>FULCRUM</a:t>
            </a:r>
          </a:p>
        </p:txBody>
      </p:sp>
    </p:spTree>
    <p:extLst>
      <p:ext uri="{BB962C8B-B14F-4D97-AF65-F5344CB8AC3E}">
        <p14:creationId xmlns:p14="http://schemas.microsoft.com/office/powerpoint/2010/main" val="16961164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723</Words>
  <Application>Microsoft Office PowerPoint</Application>
  <PresentationFormat>Widescreen</PresentationFormat>
  <Paragraphs>117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Gotham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Drew Underwood</dc:creator>
  <cp:lastModifiedBy>Drew Underwood</cp:lastModifiedBy>
  <cp:revision>1</cp:revision>
  <dcterms:created xsi:type="dcterms:W3CDTF">2025-07-26T13:05:22Z</dcterms:created>
  <dcterms:modified xsi:type="dcterms:W3CDTF">2025-07-26T13:32:57Z</dcterms:modified>
</cp:coreProperties>
</file>